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3" r:id="rId6"/>
    <p:sldId id="260" r:id="rId7"/>
    <p:sldId id="264" r:id="rId8"/>
    <p:sldId id="261" r:id="rId9"/>
    <p:sldId id="262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82" autoAdjust="0"/>
    <p:restoredTop sz="94660"/>
  </p:normalViewPr>
  <p:slideViewPr>
    <p:cSldViewPr snapToGrid="0">
      <p:cViewPr varScale="1">
        <p:scale>
          <a:sx n="90" d="100"/>
          <a:sy n="90" d="100"/>
        </p:scale>
        <p:origin x="57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46D0B7-C20B-4A25-94BF-D7A703E772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B3B949-8CD8-4878-997C-8EAEED3B6D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2960C7-0C70-4968-B195-B8E4DFDF10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851CD9-19EA-40B0-AF49-DF2C2FB65017}" type="datetimeFigureOut">
              <a:rPr lang="en-CA" smtClean="0"/>
              <a:t>2019-11-29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9F90EB-FA7A-4866-B495-A893CF12ED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2C1602-EC8F-428E-930B-89CD5664D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2577FC-697F-4A99-9918-8A24015BC9E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832207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40A6B7-837E-45E8-9F76-9FEA5B5D1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9B208C-DF0C-4534-AC31-D2403BCC54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41569A-7ED6-42A5-9F44-07599D78E8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851CD9-19EA-40B0-AF49-DF2C2FB65017}" type="datetimeFigureOut">
              <a:rPr lang="en-CA" smtClean="0"/>
              <a:t>2019-11-29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1C5F8D-99E7-4F91-B635-5B0A899CCB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DCE494-9976-4E08-940A-1160E6E66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2577FC-697F-4A99-9918-8A24015BC9E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308759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9D3AD97-35B3-4CB5-9468-81859ECB0DB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C59E908-B640-4D14-99DD-7611C07A4F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77547B-2FB2-4868-B5DB-415C4E8B3B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851CD9-19EA-40B0-AF49-DF2C2FB65017}" type="datetimeFigureOut">
              <a:rPr lang="en-CA" smtClean="0"/>
              <a:t>2019-11-29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F47C0D-0FFC-4022-AA8B-B47700C442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B5713D-4415-44E1-A569-0E23B8359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2577FC-697F-4A99-9918-8A24015BC9E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664629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09F2D-C1FA-4B93-B09A-B1A97F192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909291-690D-475B-8302-D3B93A1407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DFF4A3-14BB-4877-8017-76AFED4723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851CD9-19EA-40B0-AF49-DF2C2FB65017}" type="datetimeFigureOut">
              <a:rPr lang="en-CA" smtClean="0"/>
              <a:t>2019-11-29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E1E858-A432-4B68-AFF4-7BCEA3D2EA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D386EB-BC2A-4EF0-8EBA-6C78D10DB3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2577FC-697F-4A99-9918-8A24015BC9E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553784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D93E08-1427-4E0C-82E5-4A4A642E59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D8EBB1-D7DF-472C-B5FA-BFA57B232A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49647E-894F-40BC-A6D9-AD20922DF1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851CD9-19EA-40B0-AF49-DF2C2FB65017}" type="datetimeFigureOut">
              <a:rPr lang="en-CA" smtClean="0"/>
              <a:t>2019-11-29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3DAAA5-D369-4F6D-A00E-FB5EA7278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D8A37F-1FEC-404D-AF8E-8E494534F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2577FC-697F-4A99-9918-8A24015BC9E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71790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D2F181-960F-4737-95C6-06D7E6216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BFBA0B-7B89-4FF4-9EE4-EB6514DD7C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79A5F3-7DC2-4A95-A2A3-E944D5A3CE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754FA9-72E1-4A14-964C-0E0A8BFB2A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851CD9-19EA-40B0-AF49-DF2C2FB65017}" type="datetimeFigureOut">
              <a:rPr lang="en-CA" smtClean="0"/>
              <a:t>2019-11-29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CED7C5-AC97-4E9A-9DF8-B8E30B1596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FB08CF-C1F3-45D0-AD51-0196924C91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2577FC-697F-4A99-9918-8A24015BC9E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078184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EED59-FCEF-4DAA-AA93-466CE8438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858FA8-C996-4437-83CC-F8B3B10520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A2C6D1E-BCB9-42D4-86F3-22E7CC9733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E65D999-057B-4A52-B85C-920BE60EA5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D8C40F-2E9C-42AC-87F6-F2312A0C21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940E52E-7BC0-4334-867A-F83796E4D0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851CD9-19EA-40B0-AF49-DF2C2FB65017}" type="datetimeFigureOut">
              <a:rPr lang="en-CA" smtClean="0"/>
              <a:t>2019-11-29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B2BA2AC-8C9A-475C-88DF-E2D77E1A81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28C7B95-4C74-4017-95A6-A865736D73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2577FC-697F-4A99-9918-8A24015BC9E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934763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AABEC-A4EF-49BB-B0C5-96D6003C6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764EC5-982D-4DCB-AF4D-6B1743B660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851CD9-19EA-40B0-AF49-DF2C2FB65017}" type="datetimeFigureOut">
              <a:rPr lang="en-CA" smtClean="0"/>
              <a:t>2019-11-29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7BDAC1-B4BF-47E9-B1D2-503E60A77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478612-126F-4F0E-A983-72328D7C8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2577FC-697F-4A99-9918-8A24015BC9E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564581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A9D5CE-EB8B-491A-AEF8-AC6284E099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851CD9-19EA-40B0-AF49-DF2C2FB65017}" type="datetimeFigureOut">
              <a:rPr lang="en-CA" smtClean="0"/>
              <a:t>2019-11-29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D5DFC9D-DE3E-42C4-86F9-E4F28BFE7E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D3839F-F0E3-4296-A701-7FCC1AA42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2577FC-697F-4A99-9918-8A24015BC9E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924198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BE35FE-B783-4BCF-90DA-E7C6682AD1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09BD5D-FD6E-4775-8C3E-0F785BC1FA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DBBF45-D05D-4F40-9269-38C338EE1B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06695D-78F3-42F3-B99E-B1F4649B3B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851CD9-19EA-40B0-AF49-DF2C2FB65017}" type="datetimeFigureOut">
              <a:rPr lang="en-CA" smtClean="0"/>
              <a:t>2019-11-29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471BE6-7681-46C1-BFF9-ED5A0F7A4E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8770D4-B018-4621-99EA-5909E14F3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2577FC-697F-4A99-9918-8A24015BC9E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680718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4C456-6413-4B35-AD1C-43E3EFBA9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84076E5-7AA2-46B7-811A-D499CD9E219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7B81D6-B880-444D-A17F-3B11DF6677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A16A2F-0203-485D-9BFE-CA0893254B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851CD9-19EA-40B0-AF49-DF2C2FB65017}" type="datetimeFigureOut">
              <a:rPr lang="en-CA" smtClean="0"/>
              <a:t>2019-11-29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94817E-7384-4BE7-BFEC-C2EA7E1C9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37B365-FD27-45DF-BE4F-0EB906D7D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2577FC-697F-4A99-9918-8A24015BC9E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356723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BF1772B-92ED-463A-B9EC-A4A1B79E1D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3F255A-331D-4140-834F-85C0B75202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5C24AB-6062-44B7-A229-DF822C3329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851CD9-19EA-40B0-AF49-DF2C2FB65017}" type="datetimeFigureOut">
              <a:rPr lang="en-CA" smtClean="0"/>
              <a:t>2019-11-29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FF3542-87D6-4687-8899-4D05A6513B0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36F065-C6D5-49D2-8799-84085818F2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2577FC-697F-4A99-9918-8A24015BC9E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357666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2.jpeg"/><Relationship Id="rId5" Type="http://schemas.openxmlformats.org/officeDocument/2006/relationships/image" Target="../media/image11.png"/><Relationship Id="rId4" Type="http://schemas.openxmlformats.org/officeDocument/2006/relationships/image" Target="../media/image2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2B66C66-4FAB-478D-8568-1EE92E80F2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DDC5AAA-2856-4FC6-AE0B-3C1ADA029B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1" y="353238"/>
            <a:ext cx="9966251" cy="2387600"/>
          </a:xfrm>
        </p:spPr>
        <p:txBody>
          <a:bodyPr>
            <a:normAutofit/>
          </a:bodyPr>
          <a:lstStyle/>
          <a:p>
            <a:r>
              <a:rPr lang="en-CA" sz="6600" dirty="0">
                <a:solidFill>
                  <a:schemeClr val="bg1"/>
                </a:solidFill>
                <a:latin typeface="Angsana New" panose="02020603050405020304" pitchFamily="18" charset="-34"/>
                <a:ea typeface="Arial Unicode MS" panose="020B0604020202020204" pitchFamily="34" charset="-128"/>
                <a:cs typeface="Angsana New" panose="02020603050405020304" pitchFamily="18" charset="-34"/>
              </a:rPr>
              <a:t>Parking IOT System Scale Model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2009720-CDE2-4422-9FDD-5079ECD6D1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07535" y="3655200"/>
            <a:ext cx="9966251" cy="1655762"/>
          </a:xfrm>
        </p:spPr>
        <p:txBody>
          <a:bodyPr/>
          <a:lstStyle/>
          <a:p>
            <a:pPr algn="l"/>
            <a:endParaRPr lang="en-CA" dirty="0">
              <a:solidFill>
                <a:schemeClr val="bg1"/>
              </a:solidFill>
            </a:endParaRPr>
          </a:p>
          <a:p>
            <a:pPr marL="342900" indent="-342900" algn="l">
              <a:buFont typeface="Wingdings" panose="05000000000000000000" pitchFamily="2" charset="2"/>
              <a:buChar char="q"/>
            </a:pPr>
            <a:r>
              <a:rPr lang="en-CA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PCF8574 LCD / Effector</a:t>
            </a:r>
          </a:p>
          <a:p>
            <a:pPr marL="342900" indent="-342900" algn="l">
              <a:buFont typeface="Wingdings" panose="05000000000000000000" pitchFamily="2" charset="2"/>
              <a:buChar char="q"/>
            </a:pPr>
            <a:r>
              <a:rPr lang="en-CA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HC-SR04 Distance Sensor</a:t>
            </a:r>
          </a:p>
        </p:txBody>
      </p:sp>
    </p:spTree>
    <p:extLst>
      <p:ext uri="{BB962C8B-B14F-4D97-AF65-F5344CB8AC3E}">
        <p14:creationId xmlns:p14="http://schemas.microsoft.com/office/powerpoint/2010/main" val="12285359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8596E9B9-23E3-49CB-B4E5-301E19FAF6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E6EAB61-7A65-48C8-8054-44CF6AD31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CA" sz="72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Proposal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49D972-B418-4990-8F18-501856F4385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endParaRPr lang="en-CA" sz="3600" b="1" dirty="0">
              <a:solidFill>
                <a:schemeClr val="bg1"/>
              </a:solidFill>
              <a:latin typeface="Angsana New" panose="02020603050405020304" pitchFamily="18" charset="-34"/>
              <a:ea typeface="Arial Unicode MS" panose="020B0604020202020204" pitchFamily="34" charset="-128"/>
              <a:cs typeface="Angsana New" panose="02020603050405020304" pitchFamily="18" charset="-34"/>
            </a:endParaRPr>
          </a:p>
          <a:p>
            <a:r>
              <a:rPr lang="en-CA" sz="3900" b="1" dirty="0">
                <a:solidFill>
                  <a:schemeClr val="bg1"/>
                </a:solidFill>
                <a:latin typeface="Angsana New" panose="02020603050405020304" pitchFamily="18" charset="-34"/>
                <a:ea typeface="Arial Unicode MS" panose="020B0604020202020204" pitchFamily="34" charset="-128"/>
                <a:cs typeface="Angsana New" panose="02020603050405020304" pitchFamily="18" charset="-34"/>
              </a:rPr>
              <a:t>HC-SR04 ultrasonic sensor will measure the distance of the car and the readings will be shown on the PCF8574 LCD.</a:t>
            </a:r>
          </a:p>
          <a:p>
            <a:endParaRPr lang="en-CA" sz="3600" dirty="0">
              <a:solidFill>
                <a:schemeClr val="bg1"/>
              </a:solidFill>
              <a:latin typeface="Angsana New" panose="02020603050405020304" pitchFamily="18" charset="-34"/>
              <a:ea typeface="Arial Unicode MS" panose="020B0604020202020204" pitchFamily="34" charset="-128"/>
              <a:cs typeface="Angsana New" panose="02020603050405020304" pitchFamily="18" charset="-34"/>
            </a:endParaRPr>
          </a:p>
          <a:p>
            <a:r>
              <a:rPr lang="en-CA" sz="3900" b="1" dirty="0">
                <a:solidFill>
                  <a:schemeClr val="bg1"/>
                </a:solidFill>
                <a:latin typeface="Angsana New" panose="02020603050405020304" pitchFamily="18" charset="-34"/>
                <a:ea typeface="Arial Unicode MS" panose="020B0604020202020204" pitchFamily="34" charset="-128"/>
                <a:cs typeface="Angsana New" panose="02020603050405020304" pitchFamily="18" charset="-34"/>
              </a:rPr>
              <a:t>However, for the next semester LCD will be connected with the infrared sensor to display the availability of the parking lots on the screen</a:t>
            </a:r>
            <a:r>
              <a:rPr lang="en-CA" sz="3900" dirty="0">
                <a:solidFill>
                  <a:schemeClr val="bg1"/>
                </a:solidFill>
                <a:latin typeface="Angsana New" panose="02020603050405020304" pitchFamily="18" charset="-34"/>
                <a:ea typeface="Arial Unicode MS" panose="020B0604020202020204" pitchFamily="34" charset="-128"/>
                <a:cs typeface="Angsana New" panose="02020603050405020304" pitchFamily="18" charset="-34"/>
              </a:rPr>
              <a:t>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69FCBAB-0776-49C1-B4A5-E240E786229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67" t="8363" r="14346" b="58400"/>
          <a:stretch/>
        </p:blipFill>
        <p:spPr>
          <a:xfrm>
            <a:off x="838200" y="1477926"/>
            <a:ext cx="4495800" cy="176500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B7020F2-9F54-450D-816B-EB8ED8B25B6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2" t="5992" r="5400"/>
          <a:stretch/>
        </p:blipFill>
        <p:spPr>
          <a:xfrm>
            <a:off x="1618808" y="4160051"/>
            <a:ext cx="2974457" cy="1549080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</p:spTree>
    <p:extLst>
      <p:ext uri="{BB962C8B-B14F-4D97-AF65-F5344CB8AC3E}">
        <p14:creationId xmlns:p14="http://schemas.microsoft.com/office/powerpoint/2010/main" val="11558911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35056AF-BA4C-4B44-8536-F81169C32C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7AF1B72-CFE7-43A0-943B-9830F9067B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CA" sz="72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Budget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54D91D-EB63-4403-9C6F-9A3E3D4DCA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84" t="30658" r="8953" b="5513"/>
          <a:stretch/>
        </p:blipFill>
        <p:spPr>
          <a:xfrm>
            <a:off x="1257300" y="1446139"/>
            <a:ext cx="10515600" cy="48021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DF83D0D-B86C-4E9D-9DC2-6CEE7BE8D2B3}"/>
              </a:ext>
            </a:extLst>
          </p:cNvPr>
          <p:cNvSpPr txBox="1"/>
          <p:nvPr/>
        </p:nvSpPr>
        <p:spPr>
          <a:xfrm>
            <a:off x="1105786" y="6248326"/>
            <a:ext cx="58372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CA" sz="3600" b="1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Total CDN$ 104.91</a:t>
            </a:r>
          </a:p>
        </p:txBody>
      </p:sp>
    </p:spTree>
    <p:extLst>
      <p:ext uri="{BB962C8B-B14F-4D97-AF65-F5344CB8AC3E}">
        <p14:creationId xmlns:p14="http://schemas.microsoft.com/office/powerpoint/2010/main" val="8314210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A29F75B-2DFF-4D77-9138-91EB81F02D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C5321F7-527C-43A1-A0E7-A65CEB75C0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488" y="-37686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CA" sz="60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Schedule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0DDB379-6492-47A7-9B83-8B0B0C289A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038" b="23634"/>
          <a:stretch/>
        </p:blipFill>
        <p:spPr>
          <a:xfrm>
            <a:off x="0" y="1148316"/>
            <a:ext cx="12192000" cy="436998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AE3FE05-2D68-44B8-A7F9-CAAEB4818CA0}"/>
              </a:ext>
            </a:extLst>
          </p:cNvPr>
          <p:cNvSpPr txBox="1"/>
          <p:nvPr/>
        </p:nvSpPr>
        <p:spPr>
          <a:xfrm>
            <a:off x="340242" y="5709684"/>
            <a:ext cx="73045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Delayed task were: PCB connection problems, testing PCB.</a:t>
            </a:r>
          </a:p>
        </p:txBody>
      </p:sp>
    </p:spTree>
    <p:extLst>
      <p:ext uri="{BB962C8B-B14F-4D97-AF65-F5344CB8AC3E}">
        <p14:creationId xmlns:p14="http://schemas.microsoft.com/office/powerpoint/2010/main" val="23640772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EF2F672-66DD-4770-BBBF-925BC96045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623D40B-DB9A-4364-85D8-D0306C66F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CA" sz="72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Enclosure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EF84E8B-C9EF-4193-B586-6F778FF4533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25625"/>
            <a:ext cx="5181600" cy="4352925"/>
          </a:xfr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2575C5B5-E0F6-4F1C-BD5A-7DBD8CC3CC1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747672" y="2208605"/>
            <a:ext cx="4352925" cy="3586967"/>
          </a:xfrm>
        </p:spPr>
      </p:pic>
    </p:spTree>
    <p:extLst>
      <p:ext uri="{BB962C8B-B14F-4D97-AF65-F5344CB8AC3E}">
        <p14:creationId xmlns:p14="http://schemas.microsoft.com/office/powerpoint/2010/main" val="4678452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076D47D0-C9EA-4F27-9D8E-CA6F81ABF7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02F3E2D-AC5A-4067-ABAD-434BA66AD59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100" t="18294" b="37055"/>
          <a:stretch/>
        </p:blipFill>
        <p:spPr>
          <a:xfrm>
            <a:off x="393404" y="1897911"/>
            <a:ext cx="5007936" cy="330672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A569F75-E9E8-4996-A4F8-DD7DD0BDF0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0186" y="1897911"/>
            <a:ext cx="6095999" cy="330672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3F2A6F6-28AF-48D9-9BF7-F179239021FB}"/>
              </a:ext>
            </a:extLst>
          </p:cNvPr>
          <p:cNvSpPr txBox="1"/>
          <p:nvPr/>
        </p:nvSpPr>
        <p:spPr>
          <a:xfrm>
            <a:off x="675166" y="882503"/>
            <a:ext cx="48112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000" b="1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Distance displayed on the LCD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CEF858-3EFD-4950-8AEF-E6FE97E0E451}"/>
              </a:ext>
            </a:extLst>
          </p:cNvPr>
          <p:cNvSpPr txBox="1"/>
          <p:nvPr/>
        </p:nvSpPr>
        <p:spPr>
          <a:xfrm>
            <a:off x="7765312" y="871871"/>
            <a:ext cx="355127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400" b="1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I2C Interface</a:t>
            </a:r>
          </a:p>
        </p:txBody>
      </p:sp>
    </p:spTree>
    <p:extLst>
      <p:ext uri="{BB962C8B-B14F-4D97-AF65-F5344CB8AC3E}">
        <p14:creationId xmlns:p14="http://schemas.microsoft.com/office/powerpoint/2010/main" val="31183524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B51DBF5-3A3D-493F-8932-DF536B2599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8F3087B-C9F7-4E9D-ACF7-6A9EC5C74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CA" sz="66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Demo of working project</a:t>
            </a:r>
          </a:p>
        </p:txBody>
      </p:sp>
      <p:pic>
        <p:nvPicPr>
          <p:cNvPr id="5" name="Snapchat-2056256114">
            <a:hlinkClick r:id="" action="ppaction://media"/>
            <a:extLst>
              <a:ext uri="{FF2B5EF4-FFF2-40B4-BE49-F238E27FC236}">
                <a16:creationId xmlns:a16="http://schemas.microsoft.com/office/drawing/2014/main" id="{4C97E215-468C-4654-83A6-29DBADB47555}"/>
              </a:ext>
            </a:extLst>
          </p:cNvPr>
          <p:cNvPicPr>
            <a:picLocks noGrp="1" noChangeAspect="1"/>
          </p:cNvPicPr>
          <p:nvPr>
            <p:ph sz="half"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199" y="1825624"/>
            <a:ext cx="5732721" cy="4351337"/>
          </a:xfr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15FFE9A-2468-404B-8E2E-96FA1D7BB09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2750" y="1825624"/>
            <a:ext cx="4591050" cy="4351337"/>
          </a:xfrm>
        </p:spPr>
      </p:pic>
    </p:spTree>
    <p:extLst>
      <p:ext uri="{BB962C8B-B14F-4D97-AF65-F5344CB8AC3E}">
        <p14:creationId xmlns:p14="http://schemas.microsoft.com/office/powerpoint/2010/main" val="3020337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20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417843C-EB16-4ADB-8E73-6FA904DC57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3E85A7E-D753-4FF0-A8C8-23E9147FA7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75488"/>
            <a:ext cx="10515600" cy="1325563"/>
          </a:xfrm>
        </p:spPr>
        <p:txBody>
          <a:bodyPr>
            <a:normAutofit/>
          </a:bodyPr>
          <a:lstStyle/>
          <a:p>
            <a:r>
              <a:rPr lang="en-CA" sz="54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Knowledge from previous courses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E422C9-AB9C-49A6-9408-29D8D4E277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 fontScale="92500" lnSpcReduction="10000"/>
          </a:bodyPr>
          <a:lstStyle/>
          <a:p>
            <a:pPr>
              <a:buFont typeface="Wingdings" panose="05000000000000000000" pitchFamily="2" charset="2"/>
              <a:buChar char="Ø"/>
            </a:pPr>
            <a:endParaRPr lang="en-US" sz="3600" dirty="0">
              <a:solidFill>
                <a:schemeClr val="bg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3600" b="1" u="sng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Electric Circuits </a:t>
            </a:r>
            <a:r>
              <a:rPr lang="en-US" sz="3600" b="1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– Understanding the breadboard and the connections.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600" b="1" u="sng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Technical C </a:t>
            </a:r>
            <a:r>
              <a:rPr lang="en-US" sz="3600" b="1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– Understanding the Raspberry pi.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600" b="1" u="sng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Embedded Systems </a:t>
            </a:r>
            <a:r>
              <a:rPr lang="en-US" sz="3600" b="1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– More usage and functionalities of the Raspberry pi and its environment.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600" b="1" u="sng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Software Engineering </a:t>
            </a:r>
            <a:r>
              <a:rPr lang="en-US" sz="3600" b="1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– Developing the Gantt chart, working on schedule and usage in the software development platform.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600" b="1" u="sng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Unix Scripting- </a:t>
            </a:r>
            <a:r>
              <a:rPr lang="en-US" sz="3600" b="1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Commands used on the terminal to navigate through the code written.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2717549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64EFCBC-D56C-4CE1-A661-28D24484FB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6C9D74F-07DC-4D47-916F-88F5494A591E}"/>
              </a:ext>
            </a:extLst>
          </p:cNvPr>
          <p:cNvSpPr txBox="1"/>
          <p:nvPr/>
        </p:nvSpPr>
        <p:spPr>
          <a:xfrm>
            <a:off x="2573079" y="861237"/>
            <a:ext cx="6262577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500" b="1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Thank you!</a:t>
            </a:r>
          </a:p>
          <a:p>
            <a:r>
              <a:rPr lang="en-CA" sz="11500" b="1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 </a:t>
            </a:r>
            <a:r>
              <a:rPr lang="en-CA" sz="4400" b="1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- Saina Kapoor</a:t>
            </a:r>
            <a:endParaRPr lang="en-CA" sz="11500" b="1" dirty="0">
              <a:solidFill>
                <a:schemeClr val="bg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2889464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205</TotalTime>
  <Words>166</Words>
  <Application>Microsoft Office PowerPoint</Application>
  <PresentationFormat>Widescreen</PresentationFormat>
  <Paragraphs>26</Paragraphs>
  <Slides>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Arial Unicode MS</vt:lpstr>
      <vt:lpstr>Angsana New</vt:lpstr>
      <vt:lpstr>Arial</vt:lpstr>
      <vt:lpstr>Calibri</vt:lpstr>
      <vt:lpstr>Calibri Light</vt:lpstr>
      <vt:lpstr>Wingdings</vt:lpstr>
      <vt:lpstr>Office Theme</vt:lpstr>
      <vt:lpstr>Parking IOT System Scale Model</vt:lpstr>
      <vt:lpstr>Proposal</vt:lpstr>
      <vt:lpstr>Budget</vt:lpstr>
      <vt:lpstr>Schedule</vt:lpstr>
      <vt:lpstr>Enclosure</vt:lpstr>
      <vt:lpstr>PowerPoint Presentation</vt:lpstr>
      <vt:lpstr>Demo of working project</vt:lpstr>
      <vt:lpstr>Knowledge from previous courses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Saina Kapoor</dc:creator>
  <cp:lastModifiedBy>Saina Kapoor</cp:lastModifiedBy>
  <cp:revision>14</cp:revision>
  <dcterms:created xsi:type="dcterms:W3CDTF">2019-11-27T03:12:49Z</dcterms:created>
  <dcterms:modified xsi:type="dcterms:W3CDTF">2019-11-30T02:37:11Z</dcterms:modified>
</cp:coreProperties>
</file>